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id-ID" smtClean="0"/>
              <a:pPr/>
              <a:t>5/5/2012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0"/>
            <a:ext cx="5257800" cy="21336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Persiapan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OJT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514600"/>
            <a:ext cx="4038600" cy="2971800"/>
          </a:xfrm>
        </p:spPr>
        <p:txBody>
          <a:bodyPr anchor="ctr" anchorCtr="1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Ketua</a:t>
            </a:r>
            <a:r>
              <a:rPr lang="en-US" b="1" dirty="0" smtClean="0">
                <a:solidFill>
                  <a:schemeClr val="tx1"/>
                </a:solidFill>
              </a:rPr>
              <a:t> Program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MIBM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124200"/>
            <a:ext cx="7543800" cy="3581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9900" b="1" dirty="0" smtClean="0"/>
              <a:t>OJT</a:t>
            </a:r>
          </a:p>
          <a:p>
            <a:pPr marL="0" indent="0" algn="ctr">
              <a:buNone/>
            </a:pPr>
            <a:r>
              <a:rPr lang="en-US" sz="3600" b="1" dirty="0" smtClean="0"/>
              <a:t>On The Job Training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Pelaksanaan</a:t>
            </a:r>
            <a:r>
              <a:rPr lang="en-US" dirty="0" smtClean="0"/>
              <a:t> OJT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OJT (saran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kenalan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bikin</a:t>
            </a:r>
            <a:r>
              <a:rPr lang="en-US" dirty="0" smtClean="0"/>
              <a:t> proposal OJT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smtClean="0"/>
              <a:t>OJT minimal 2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maksimal</a:t>
            </a:r>
            <a:r>
              <a:rPr lang="en-US" dirty="0" smtClean="0"/>
              <a:t> 3 </a:t>
            </a:r>
            <a:r>
              <a:rPr lang="en-US" dirty="0" err="1" smtClean="0"/>
              <a:t>bulan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Batas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OJT </a:t>
            </a:r>
            <a:r>
              <a:rPr lang="en-US" dirty="0" err="1" smtClean="0"/>
              <a:t>bulan</a:t>
            </a:r>
            <a:r>
              <a:rPr lang="en-US" dirty="0" smtClean="0"/>
              <a:t> September 2012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Bikin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OJT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Batas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februari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Pelaksanaan</a:t>
            </a:r>
            <a:r>
              <a:rPr lang="en-US" dirty="0" smtClean="0"/>
              <a:t> 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Setelah</a:t>
            </a:r>
            <a:r>
              <a:rPr lang="en-US" dirty="0" smtClean="0"/>
              <a:t> UJIAN OJT,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TA (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multimedia)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 err="1" smtClean="0"/>
              <a:t>menyusun</a:t>
            </a:r>
            <a:r>
              <a:rPr lang="en-US" dirty="0" smtClean="0"/>
              <a:t> TA </a:t>
            </a:r>
            <a:r>
              <a:rPr lang="en-US" dirty="0" err="1" smtClean="0"/>
              <a:t>pada</a:t>
            </a:r>
            <a:r>
              <a:rPr lang="en-US" dirty="0" smtClean="0"/>
              <a:t> semester 6 </a:t>
            </a:r>
            <a:r>
              <a:rPr lang="en-US" dirty="0" err="1" smtClean="0"/>
              <a:t>sambil</a:t>
            </a:r>
            <a:r>
              <a:rPr lang="en-US" dirty="0" smtClean="0"/>
              <a:t> </a:t>
            </a:r>
            <a:r>
              <a:rPr lang="en-US" dirty="0" err="1" smtClean="0"/>
              <a:t>menempuh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UAS </a:t>
            </a:r>
            <a:r>
              <a:rPr lang="en-US" dirty="0" err="1" smtClean="0"/>
              <a:t>smt</a:t>
            </a:r>
            <a:r>
              <a:rPr lang="en-US" dirty="0" smtClean="0"/>
              <a:t> </a:t>
            </a:r>
            <a:r>
              <a:rPr lang="en-US" dirty="0" err="1" smtClean="0"/>
              <a:t>Genap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Juni</a:t>
            </a:r>
            <a:r>
              <a:rPr lang="en-US" dirty="0" smtClean="0"/>
              <a:t>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Batas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TA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agustus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7B2F05-84BF-4A30-9174-DC2EA4EBF0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59</TotalTime>
  <Words>89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CSC</vt:lpstr>
      <vt:lpstr>Persiapan OJT dan TA</vt:lpstr>
      <vt:lpstr>PowerPoint Presentation</vt:lpstr>
      <vt:lpstr>Pelaksanaan OJT</vt:lpstr>
      <vt:lpstr>Pelaksanaan TA</vt:lpstr>
    </vt:vector>
  </TitlesOfParts>
  <Company>FIA 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Persiapan OJT dan TA</dc:title>
  <dc:creator>Saiful Rahman Y.</dc:creator>
  <cp:lastModifiedBy>Saiful Rahman Y.</cp:lastModifiedBy>
  <cp:revision>5</cp:revision>
  <dcterms:created xsi:type="dcterms:W3CDTF">2012-05-05T02:12:32Z</dcterms:created>
  <dcterms:modified xsi:type="dcterms:W3CDTF">2012-05-05T03:11:43Z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TC300094009990</vt:lpwstr>
  </property>
</Properties>
</file>